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1"/>
    <p:sldMasterId id="2147483698" r:id="rId2"/>
    <p:sldMasterId id="2147483764" r:id="rId3"/>
    <p:sldMasterId id="2147483823" r:id="rId4"/>
    <p:sldMasterId id="2147483824" r:id="rId5"/>
  </p:sldMasterIdLst>
  <p:notesMasterIdLst>
    <p:notesMasterId r:id="rId46"/>
  </p:notesMasterIdLst>
  <p:handoutMasterIdLst>
    <p:handoutMasterId r:id="rId47"/>
  </p:handoutMasterIdLst>
  <p:sldIdLst>
    <p:sldId id="1049" r:id="rId6"/>
    <p:sldId id="1050" r:id="rId7"/>
    <p:sldId id="1045" r:id="rId8"/>
    <p:sldId id="1046" r:id="rId9"/>
    <p:sldId id="1051" r:id="rId10"/>
    <p:sldId id="915" r:id="rId11"/>
    <p:sldId id="1052" r:id="rId12"/>
    <p:sldId id="1047" r:id="rId13"/>
    <p:sldId id="916" r:id="rId14"/>
    <p:sldId id="1053" r:id="rId15"/>
    <p:sldId id="1054" r:id="rId16"/>
    <p:sldId id="1048" r:id="rId17"/>
    <p:sldId id="1055" r:id="rId18"/>
    <p:sldId id="1056" r:id="rId19"/>
    <p:sldId id="1086" r:id="rId20"/>
    <p:sldId id="1058" r:id="rId21"/>
    <p:sldId id="1059" r:id="rId22"/>
    <p:sldId id="1060" r:id="rId23"/>
    <p:sldId id="1062" r:id="rId24"/>
    <p:sldId id="1063" r:id="rId25"/>
    <p:sldId id="1064" r:id="rId26"/>
    <p:sldId id="1080" r:id="rId27"/>
    <p:sldId id="1077" r:id="rId28"/>
    <p:sldId id="1078" r:id="rId29"/>
    <p:sldId id="1067" r:id="rId30"/>
    <p:sldId id="1069" r:id="rId31"/>
    <p:sldId id="1079" r:id="rId32"/>
    <p:sldId id="1081" r:id="rId33"/>
    <p:sldId id="1070" r:id="rId34"/>
    <p:sldId id="1083" r:id="rId35"/>
    <p:sldId id="1085" r:id="rId36"/>
    <p:sldId id="1071" r:id="rId37"/>
    <p:sldId id="1072" r:id="rId38"/>
    <p:sldId id="1073" r:id="rId39"/>
    <p:sldId id="1082" r:id="rId40"/>
    <p:sldId id="1075" r:id="rId41"/>
    <p:sldId id="1076" r:id="rId42"/>
    <p:sldId id="634" r:id="rId43"/>
    <p:sldId id="1065" r:id="rId44"/>
    <p:sldId id="1044" r:id="rId45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13A18B1B-C52E-4B32-BF88-1B0F1C4F0456}">
          <p14:sldIdLst>
            <p14:sldId id="1049"/>
            <p14:sldId id="1050"/>
            <p14:sldId id="1045"/>
            <p14:sldId id="1046"/>
            <p14:sldId id="1051"/>
            <p14:sldId id="915"/>
            <p14:sldId id="1052"/>
            <p14:sldId id="1047"/>
            <p14:sldId id="916"/>
            <p14:sldId id="1053"/>
            <p14:sldId id="1054"/>
            <p14:sldId id="1048"/>
            <p14:sldId id="1055"/>
            <p14:sldId id="1056"/>
            <p14:sldId id="1086"/>
            <p14:sldId id="1058"/>
            <p14:sldId id="1059"/>
          </p14:sldIdLst>
        </p14:section>
        <p14:section name="CREDITS &amp; COPYRIGHTS" id="{18636757-AC71-4832-B2EB-DBAB69615C8E}">
          <p14:sldIdLst>
            <p14:sldId id="1060"/>
            <p14:sldId id="1062"/>
            <p14:sldId id="1063"/>
            <p14:sldId id="1064"/>
            <p14:sldId id="1080"/>
            <p14:sldId id="1077"/>
            <p14:sldId id="1078"/>
            <p14:sldId id="1067"/>
            <p14:sldId id="1069"/>
            <p14:sldId id="1079"/>
            <p14:sldId id="1081"/>
            <p14:sldId id="1070"/>
            <p14:sldId id="1083"/>
            <p14:sldId id="1085"/>
            <p14:sldId id="1071"/>
            <p14:sldId id="1072"/>
            <p14:sldId id="1073"/>
            <p14:sldId id="1082"/>
            <p14:sldId id="1075"/>
            <p14:sldId id="1076"/>
            <p14:sldId id="634"/>
            <p14:sldId id="1065"/>
            <p14:sldId id="10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120" userDrawn="1">
          <p15:clr>
            <a:srgbClr val="A4A3A4"/>
          </p15:clr>
        </p15:guide>
        <p15:guide id="7" pos="467" userDrawn="1">
          <p15:clr>
            <a:srgbClr val="A4A3A4"/>
          </p15:clr>
        </p15:guide>
        <p15:guide id="8" pos="5773" userDrawn="1">
          <p15:clr>
            <a:srgbClr val="A4A3A4"/>
          </p15:clr>
        </p15:guide>
        <p15:guide id="9" pos="6019" userDrawn="1">
          <p15:clr>
            <a:srgbClr val="A4A3A4"/>
          </p15:clr>
        </p15:guide>
        <p15:guide id="10" pos="270" userDrawn="1">
          <p15:clr>
            <a:srgbClr val="A4A3A4"/>
          </p15:clr>
        </p15:guide>
        <p15:guide id="11" pos="1597" userDrawn="1">
          <p15:clr>
            <a:srgbClr val="A4A3A4"/>
          </p15:clr>
        </p15:guide>
        <p15:guide id="12" pos="4643" userDrawn="1">
          <p15:clr>
            <a:srgbClr val="A4A3A4"/>
          </p15:clr>
        </p15:guide>
        <p15:guide id="13" pos="3562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9CEEF"/>
    <a:srgbClr val="1F608B"/>
    <a:srgbClr val="2C3E50"/>
    <a:srgbClr val="222A35"/>
    <a:srgbClr val="2A9A72"/>
    <a:srgbClr val="1E2631"/>
    <a:srgbClr val="7F7F7F"/>
    <a:srgbClr val="2F3A46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8" autoAdjust="0"/>
    <p:restoredTop sz="96370" autoAdjust="0"/>
  </p:normalViewPr>
  <p:slideViewPr>
    <p:cSldViewPr>
      <p:cViewPr varScale="1">
        <p:scale>
          <a:sx n="69" d="100"/>
          <a:sy n="69" d="100"/>
        </p:scale>
        <p:origin x="1026" y="60"/>
      </p:cViewPr>
      <p:guideLst>
        <p:guide orient="horz" pos="2251"/>
        <p:guide orient="horz" pos="3158"/>
        <p:guide orient="horz" pos="981"/>
        <p:guide pos="3120"/>
        <p:guide pos="467"/>
        <p:guide pos="5773"/>
        <p:guide pos="6019"/>
        <p:guide pos="270"/>
        <p:guide pos="1597"/>
        <p:guide pos="4643"/>
        <p:guide pos="3562"/>
        <p:guide orient="horz" pos="3294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84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287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288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963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40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0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9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7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003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376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93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88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4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764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92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1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757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2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9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06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9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497" y="2780928"/>
            <a:ext cx="6196140" cy="1944216"/>
          </a:xfrm>
        </p:spPr>
        <p:txBody>
          <a:bodyPr anchor="ctr"/>
          <a:lstStyle>
            <a:lvl1pPr algn="ctr">
              <a:defRPr sz="45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5210" y="5085184"/>
            <a:ext cx="2395706" cy="935682"/>
          </a:xfrm>
        </p:spPr>
        <p:txBody>
          <a:bodyPr anchor="ctr"/>
          <a:lstStyle>
            <a:lvl1pPr marL="0" indent="0" algn="r">
              <a:buNone/>
              <a:defRPr sz="1800" cap="all" baseline="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44825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44825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448255"/>
            <a:ext cx="222885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806AE780-5361-49C3-9E63-C5BA3BDBA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449321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3D2EE-DB03-49BE-8799-D61A60F1F5C3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EFFD09-48BC-4833-B5CE-02BF474012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131" y="-30569"/>
            <a:ext cx="378287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B87E7E-43E7-4AF7-8528-C70F523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FA72BDEA-FCD4-4B6A-8F93-78CEA73264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365129"/>
            <a:ext cx="583985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7D8F52-0FBD-47DD-A025-CFA3B29BCF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131" y="-30569"/>
            <a:ext cx="378287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60269F-271B-4812-A5BD-C4AB8B32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922" y="-38694"/>
            <a:ext cx="5383586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52" y="1286872"/>
            <a:ext cx="4213456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898" indent="0" algn="r">
              <a:buNone/>
              <a:defRPr/>
            </a:lvl2pPr>
            <a:lvl3pPr marL="685796" indent="0" algn="r">
              <a:buNone/>
              <a:defRPr/>
            </a:lvl3pPr>
            <a:lvl4pPr marL="1028694" indent="0" algn="r">
              <a:buNone/>
              <a:defRPr/>
            </a:lvl4pPr>
            <a:lvl5pPr marL="1371592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448255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448255"/>
            <a:ext cx="3343275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448255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22697" y="4724404"/>
            <a:ext cx="3584180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83731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>
                    <a:lumMod val="75000"/>
                  </a:schemeClr>
                </a:solidFill>
              </a:defRPr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906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7017" y="6216532"/>
            <a:ext cx="1763421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719221" y="4937768"/>
            <a:ext cx="1186779" cy="108352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6253457" y="6336795"/>
            <a:ext cx="1470980" cy="307777"/>
            <a:chOff x="8616280" y="6285754"/>
            <a:chExt cx="13578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8616280" y="6285754"/>
              <a:ext cx="1357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1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102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8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0956" tIns="30956" rIns="30956" bIns="3095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43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60848"/>
            <a:ext cx="8543925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7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7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6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719221" y="5774480"/>
            <a:ext cx="1186779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0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7660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36229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34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2235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026" y="2852936"/>
            <a:ext cx="4134459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7026" y="5047036"/>
            <a:ext cx="4134459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88105" y="2170939"/>
            <a:ext cx="529333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5343045" y="4754882"/>
            <a:ext cx="729442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0629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6094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503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0365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4837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3425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0482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190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026" y="2852936"/>
            <a:ext cx="4134459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7026" y="5047036"/>
            <a:ext cx="4134459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488105" y="2170939"/>
            <a:ext cx="5293338" cy="3073534"/>
          </a:xfrm>
        </p:spPr>
        <p:txBody>
          <a:bodyPr wrap="square">
            <a:spAutoFit/>
          </a:bodyPr>
          <a:lstStyle>
            <a:lvl1pPr marL="0" indent="0">
              <a:buNone/>
              <a:defRPr sz="21525" b="1" kern="0" spc="8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5343045" y="4754882"/>
            <a:ext cx="729442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43402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71972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60848"/>
            <a:ext cx="8543925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40718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40718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73195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131" y="-30569"/>
            <a:ext cx="378287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449321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2055812"/>
            <a:ext cx="583985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4177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4177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3" y="806745"/>
            <a:ext cx="4505001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73" y="3000841"/>
            <a:ext cx="4505001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15" y="2011651"/>
            <a:ext cx="529333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49" lvl="0" indent="-171449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72483" y="2708688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31008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3" y="806745"/>
            <a:ext cx="4505001" cy="1709539"/>
          </a:xfrm>
        </p:spPr>
        <p:txBody>
          <a:bodyPr anchor="b"/>
          <a:lstStyle>
            <a:lvl1pPr>
              <a:defRPr sz="45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73" y="3000841"/>
            <a:ext cx="4505001" cy="1042614"/>
          </a:xfrm>
        </p:spPr>
        <p:txBody>
          <a:bodyPr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15" y="2011651"/>
            <a:ext cx="5293337" cy="3073534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1525" b="1" kern="0" spc="8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171449" lvl="0" indent="-171449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272483" y="2708688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210428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922" y="-38694"/>
            <a:ext cx="5383586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52" y="1286872"/>
            <a:ext cx="4213456" cy="1325563"/>
          </a:xfrm>
        </p:spPr>
        <p:txBody>
          <a:bodyPr>
            <a:normAutofit/>
          </a:bodyPr>
          <a:lstStyle>
            <a:lvl1pPr marL="0" indent="0" algn="just">
              <a:buNone/>
              <a:defRPr sz="1500" cap="all" baseline="0"/>
            </a:lvl1pPr>
            <a:lvl2pPr marL="342898" indent="0" algn="r">
              <a:buNone/>
              <a:defRPr/>
            </a:lvl2pPr>
            <a:lvl3pPr marL="685796" indent="0" algn="r">
              <a:buNone/>
              <a:defRPr/>
            </a:lvl3pPr>
            <a:lvl4pPr marL="1028694" indent="0" algn="r">
              <a:buNone/>
              <a:defRPr/>
            </a:lvl4pPr>
            <a:lvl5pPr marL="1371592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448255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448255"/>
            <a:ext cx="3343275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448255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22697" y="4724404"/>
            <a:ext cx="3584180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35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2471946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60848"/>
            <a:ext cx="8543925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C59143D0-FCAF-41FB-A492-540C43DB83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71972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60848"/>
            <a:ext cx="8543925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40718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40718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393D0A2B-8CA2-4129-B929-D9E67C2B600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60848"/>
            <a:ext cx="8543925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C362DE-2C35-4627-AE02-92D400E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D7B3B274-7B3E-4E06-9B7D-FB0F9E4DD9B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F1F8B5-C38A-4C79-8C7A-E92064C491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131" y="-30569"/>
            <a:ext cx="378287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449321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2055812"/>
            <a:ext cx="583985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4177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4177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40D3-9A63-4C53-B603-AFD5EA4CA9CD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9F662AB-A8A3-470F-9DCD-352D47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46823F7-560F-47A1-9C6B-36CC8094373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365129"/>
            <a:ext cx="583985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2055812"/>
            <a:ext cx="5839856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57011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57011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43F1024-EF52-4829-ACC7-45E662D8E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3131" y="-30569"/>
            <a:ext cx="3782870" cy="5338723"/>
          </a:xfrm>
          <a:custGeom>
            <a:avLst/>
            <a:gdLst>
              <a:gd name="connsiteX0" fmla="*/ 425718 w 3491880"/>
              <a:gd name="connsiteY0" fmla="*/ 0 h 5338723"/>
              <a:gd name="connsiteX1" fmla="*/ 3491880 w 3491880"/>
              <a:gd name="connsiteY1" fmla="*/ 0 h 5338723"/>
              <a:gd name="connsiteX2" fmla="*/ 3491880 w 3491880"/>
              <a:gd name="connsiteY2" fmla="*/ 5338723 h 5338723"/>
              <a:gd name="connsiteX3" fmla="*/ 3449275 w 3491880"/>
              <a:gd name="connsiteY3" fmla="*/ 5337645 h 5338723"/>
              <a:gd name="connsiteX4" fmla="*/ 0 w 3491880"/>
              <a:gd name="connsiteY4" fmla="*/ 1705973 h 5338723"/>
              <a:gd name="connsiteX5" fmla="*/ 285767 w 3491880"/>
              <a:gd name="connsiteY5" fmla="*/ 290521 h 53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1880" h="5338723">
                <a:moveTo>
                  <a:pt x="425718" y="0"/>
                </a:moveTo>
                <a:lnTo>
                  <a:pt x="3491880" y="0"/>
                </a:lnTo>
                <a:lnTo>
                  <a:pt x="3491880" y="5338723"/>
                </a:lnTo>
                <a:lnTo>
                  <a:pt x="3449275" y="5337645"/>
                </a:lnTo>
                <a:cubicBezTo>
                  <a:pt x="1527910" y="5240251"/>
                  <a:pt x="0" y="3651543"/>
                  <a:pt x="0" y="1705973"/>
                </a:cubicBezTo>
                <a:cubicBezTo>
                  <a:pt x="0" y="1203891"/>
                  <a:pt x="101755" y="725574"/>
                  <a:pt x="285767" y="2905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78B0F8-B40D-4A4E-B27D-5EF16C09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90A16866-A797-497B-A805-B8495A4782F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75" y="365129"/>
            <a:ext cx="71972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33987" y="-230809"/>
            <a:ext cx="2661663" cy="1525802"/>
          </a:xfrm>
        </p:spPr>
        <p:txBody>
          <a:bodyPr wrap="square">
            <a:spAutoFit/>
          </a:bodyPr>
          <a:lstStyle>
            <a:lvl1pPr marL="0" indent="0" algn="r">
              <a:buNone/>
              <a:defRPr sz="1035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342898" indent="0">
              <a:buNone/>
              <a:defRPr/>
            </a:lvl2pPr>
            <a:lvl3pPr marL="685796" indent="0">
              <a:buNone/>
              <a:defRPr/>
            </a:lvl3pPr>
            <a:lvl4pPr marL="1028694" indent="0">
              <a:buNone/>
              <a:defRPr/>
            </a:lvl4pPr>
            <a:lvl5pPr marL="1371592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981CE4-8F55-4D35-A8A0-65318B7E1DE5}"/>
              </a:ext>
            </a:extLst>
          </p:cNvPr>
          <p:cNvSpPr/>
          <p:nvPr userDrawn="1"/>
        </p:nvSpPr>
        <p:spPr>
          <a:xfrm>
            <a:off x="916053" y="1343214"/>
            <a:ext cx="729442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4781C0-54CA-4BFB-9E7D-758C840C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679304BB-F47B-412D-98CB-4648E454940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227876"/>
            <a:ext cx="9906000" cy="63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237315"/>
            <a:ext cx="22288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4" y="6237315"/>
            <a:ext cx="3343275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AA8E90-1821-4DCE-98D4-E1849A57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84604"/>
            <a:ext cx="2228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4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9460866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3159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33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9" indent="-171449" algn="l" defTabSz="68579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95300" y="146304"/>
            <a:ext cx="89154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9256387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842" r:id="rId2"/>
  </p:sldLayoutIdLst>
  <p:hf hdr="0"/>
  <p:txStyles>
    <p:titleStyle>
      <a:lvl1pPr algn="r" defTabSz="914395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98" indent="-342898" algn="l" defTabSz="91439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46" indent="-285748" algn="l" defTabSz="91439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2993" indent="-228598" algn="l" defTabSz="91439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191" indent="-228598" algn="l" defTabSz="91439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388" indent="-228598" algn="l" defTabSz="91439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585" indent="-228598" algn="l" defTabSz="91439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91439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91439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91439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76084" y="2574491"/>
            <a:ext cx="6353837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2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4508" y="341036"/>
            <a:ext cx="3156986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/>
  <p:txStyles>
    <p:titleStyle>
      <a:lvl1pPr algn="l" defTabSz="68576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1" indent="-171441" algn="l" defTabSz="68576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2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2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83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65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45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26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07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8" indent="-171441" algn="l" defTabSz="6857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2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3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4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05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5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6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8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95300" y="214104"/>
            <a:ext cx="89154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9460866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71695434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2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1" indent="-257161" algn="l" defTabSz="68576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2" indent="-214301" algn="l" defTabSz="685762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2" indent="-171441" algn="l" defTabSz="6857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83" indent="-171441" algn="l" defTabSz="6857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65" indent="-171441" algn="l" defTabSz="6857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45" indent="-171441" algn="l" defTabSz="68576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26" indent="-171441" algn="l" defTabSz="68576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07" indent="-171441" algn="l" defTabSz="68576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8" indent="-171441" algn="l" defTabSz="68576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2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3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4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05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5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6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8" algn="l" defTabSz="68576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9460866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15892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hyperlink" Target="https://www.facebook.com/xtxariduz/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facebook.com/xtxariduz/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60649"/>
            <a:ext cx="4572000" cy="1133475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488505" y="2545619"/>
            <a:ext cx="8280920" cy="1447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Ro‘yxatdan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o‘tish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tartibi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регистрации пользователя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-447600" y="1388448"/>
            <a:ext cx="6572921" cy="45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xaridlari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tizimi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-67590" y="5013176"/>
            <a:ext cx="5972219" cy="1473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Telegram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t.me/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xtxariduz</a:t>
            </a:r>
            <a:endParaRPr lang="ru-RU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Facebook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xtxariduz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Instagram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www.instagram.com/xtxariduz/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632522" y="1896739"/>
            <a:ext cx="6572921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система государственных закупок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QR-код"/>
          <p:cNvSpPr>
            <a:spLocks noChangeAspect="1" noChangeArrowheads="1"/>
          </p:cNvSpPr>
          <p:nvPr/>
        </p:nvSpPr>
        <p:spPr bwMode="auto">
          <a:xfrm>
            <a:off x="6681192" y="58927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44" y="5157192"/>
            <a:ext cx="1021275" cy="10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9259" r="833" b="4630"/>
          <a:stretch/>
        </p:blipFill>
        <p:spPr>
          <a:xfrm>
            <a:off x="200472" y="1556792"/>
            <a:ext cx="9069963" cy="443018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188640"/>
            <a:ext cx="957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cap="all" dirty="0">
                <a:solidFill>
                  <a:srgbClr val="00B0F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РЕГИСТРАЦИЯ БУДЕТ ПРОДОЛЖЕНА ПО ПОЛУЧЕННОЙ ССЫЛКЕ</a:t>
            </a:r>
          </a:p>
        </p:txBody>
      </p:sp>
      <p:sp>
        <p:nvSpPr>
          <p:cNvPr id="11" name="Стрелка вниз 10"/>
          <p:cNvSpPr/>
          <p:nvPr/>
        </p:nvSpPr>
        <p:spPr>
          <a:xfrm rot="16200000">
            <a:off x="8170379" y="1579773"/>
            <a:ext cx="240452" cy="62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21" t="8889" r="624" b="4445"/>
          <a:stretch/>
        </p:blipFill>
        <p:spPr>
          <a:xfrm>
            <a:off x="344488" y="1628800"/>
            <a:ext cx="8964653" cy="44209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275089" y="188640"/>
            <a:ext cx="9561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solidFill>
                  <a:srgbClr val="00B0F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ELEKTRON POCHTADAN KELGAN HAVOLA ORQALI RO‘YXATDAN O‘TISH JARAYONI DAVOM ETTIRILADI.</a:t>
            </a:r>
            <a:endParaRPr lang="ru-RU" sz="2400" b="1" cap="all" dirty="0">
              <a:solidFill>
                <a:srgbClr val="00B0F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 rot="16200000">
            <a:off x="7378291" y="1651781"/>
            <a:ext cx="240452" cy="62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3630" t="9407" r="1266" b="48901"/>
          <a:stretch/>
        </p:blipFill>
        <p:spPr>
          <a:xfrm>
            <a:off x="3567121" y="1340768"/>
            <a:ext cx="4591050" cy="4288901"/>
          </a:xfrm>
          <a:prstGeom prst="rect">
            <a:avLst/>
          </a:prstGeom>
        </p:spPr>
      </p:pic>
      <p:sp>
        <p:nvSpPr>
          <p:cNvPr id="10" name="Стрелка вниз 9"/>
          <p:cNvSpPr/>
          <p:nvPr/>
        </p:nvSpPr>
        <p:spPr>
          <a:xfrm rot="16200000">
            <a:off x="3678820" y="2526172"/>
            <a:ext cx="304800" cy="150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0672" y="17329"/>
            <a:ext cx="5796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КОМПАНИИ</a:t>
            </a:r>
            <a:endParaRPr lang="ru-RU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72604" t="9630" r="1146" b="59926"/>
          <a:stretch/>
        </p:blipFill>
        <p:spPr>
          <a:xfrm>
            <a:off x="2720752" y="2348880"/>
            <a:ext cx="4800600" cy="3131840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>
          <a:xfrm rot="16200000">
            <a:off x="3318780" y="2686956"/>
            <a:ext cx="304800" cy="780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60712" y="135358"/>
            <a:ext cx="612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TASHKILOTNI RO‘YXATDAN </a:t>
            </a:r>
            <a:br>
              <a:rPr lang="en-US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O‘TKAZISH</a:t>
            </a:r>
            <a:endParaRPr lang="ru-RU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0833" t="12406" r="32083" b="6482"/>
          <a:stretch/>
        </p:blipFill>
        <p:spPr>
          <a:xfrm>
            <a:off x="381002" y="427748"/>
            <a:ext cx="5215081" cy="6416308"/>
          </a:xfrm>
          <a:prstGeom prst="rect">
            <a:avLst/>
          </a:prstGeom>
        </p:spPr>
      </p:pic>
      <p:sp>
        <p:nvSpPr>
          <p:cNvPr id="3" name="Подзаголовок 2"/>
          <p:cNvSpPr txBox="1">
            <a:spLocks/>
          </p:cNvSpPr>
          <p:nvPr/>
        </p:nvSpPr>
        <p:spPr>
          <a:xfrm>
            <a:off x="6227366" y="2924275"/>
            <a:ext cx="2400747" cy="481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Выберите роль: Заказчик или Поставщик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227365" y="3484188"/>
            <a:ext cx="2400747" cy="481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Полное и краткое название компании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227365" y="4673973"/>
            <a:ext cx="2400747" cy="481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– чем занимается ваша компания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241186" y="5805266"/>
            <a:ext cx="3033279" cy="856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Бенефициары – это лицо или несколько лиц, которые прямо или косвенно владеют юридическим лицом или оказывают существенное влияние на принятие им решений.</a:t>
            </a:r>
          </a:p>
        </p:txBody>
      </p:sp>
      <p:sp>
        <p:nvSpPr>
          <p:cNvPr id="7" name="Стрелка вниз 6"/>
          <p:cNvSpPr/>
          <p:nvPr/>
        </p:nvSpPr>
        <p:spPr>
          <a:xfrm rot="5400000">
            <a:off x="5833068" y="3403012"/>
            <a:ext cx="255343" cy="53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 rot="5400000">
            <a:off x="5833067" y="4622389"/>
            <a:ext cx="255343" cy="53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5833067" y="5877547"/>
            <a:ext cx="255343" cy="53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 rot="5400000">
            <a:off x="5791938" y="2847828"/>
            <a:ext cx="255343" cy="53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 вниз 10"/>
          <p:cNvSpPr/>
          <p:nvPr/>
        </p:nvSpPr>
        <p:spPr>
          <a:xfrm rot="5400000">
            <a:off x="5791939" y="1879399"/>
            <a:ext cx="255343" cy="53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52984" y="83362"/>
            <a:ext cx="38720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КОМПАНИИ</a:t>
            </a:r>
            <a:endParaRPr lang="ru-RU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6227366" y="1905309"/>
            <a:ext cx="3047101" cy="481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будет продолжена по полученной ссылке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04529" y="2104478"/>
            <a:ext cx="1898606" cy="10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28664" y="2542517"/>
            <a:ext cx="373968" cy="75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0937" t="12222" r="31771" b="8417"/>
          <a:stretch/>
        </p:blipFill>
        <p:spPr>
          <a:xfrm>
            <a:off x="1238250" y="786737"/>
            <a:ext cx="4411266" cy="5280537"/>
          </a:xfrm>
          <a:prstGeom prst="rect">
            <a:avLst/>
          </a:prstGeom>
        </p:spPr>
      </p:pic>
      <p:sp>
        <p:nvSpPr>
          <p:cNvPr id="3" name="Подзаголовок 2"/>
          <p:cNvSpPr txBox="1">
            <a:spLocks/>
          </p:cNvSpPr>
          <p:nvPr/>
        </p:nvSpPr>
        <p:spPr>
          <a:xfrm>
            <a:off x="6152398" y="2714653"/>
            <a:ext cx="2360571" cy="466924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tanlang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Buyurtmachi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yetkazib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beruvchi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152398" y="3253049"/>
            <a:ext cx="2360571" cy="466924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Tashkilotning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to‘liq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qisqartma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152401" y="4206600"/>
            <a:ext cx="2476655" cy="466924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Tavsif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Tashkilotingiz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119987" y="5258620"/>
            <a:ext cx="2626800" cy="879855"/>
          </a:xfrm>
          <a:prstGeom prst="rect">
            <a:avLst/>
          </a:prstGeom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Benefitsiar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mulkdor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pirovardida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huquqlariga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egalik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qiladigan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tovarlar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xizmatlar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yetkazib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beruvchini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amalda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nazorat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qiladigan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jismoniy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shaxs</a:t>
            </a: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Стрелка вниз 6"/>
          <p:cNvSpPr/>
          <p:nvPr/>
        </p:nvSpPr>
        <p:spPr>
          <a:xfrm rot="5400000">
            <a:off x="5821744" y="4244312"/>
            <a:ext cx="204989" cy="39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 rot="5400000">
            <a:off x="5815523" y="5433871"/>
            <a:ext cx="204989" cy="39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5821744" y="3259742"/>
            <a:ext cx="204989" cy="39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 rot="5400000">
            <a:off x="5815523" y="2752365"/>
            <a:ext cx="204989" cy="39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75780" y="623451"/>
            <a:ext cx="36710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TASHKILOTNI RO‘YXATDAN </a:t>
            </a:r>
            <a:br>
              <a:rPr lang="en-US" sz="2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O‘TKAZISH</a:t>
            </a:r>
            <a:endParaRPr lang="ru-RU" sz="2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6152400" y="1897514"/>
            <a:ext cx="2428006" cy="655866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Ro‘yxatdan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o‘tkazishni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boshlash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dastlab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ERI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kalitni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jo’ylashtirish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5815523" y="1948103"/>
            <a:ext cx="204989" cy="39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507675" y="2093558"/>
            <a:ext cx="1616528" cy="100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/>
          </a:p>
        </p:txBody>
      </p:sp>
      <p:sp>
        <p:nvSpPr>
          <p:cNvPr id="15" name="Прямоугольник 14"/>
          <p:cNvSpPr/>
          <p:nvPr/>
        </p:nvSpPr>
        <p:spPr>
          <a:xfrm>
            <a:off x="2560865" y="2479905"/>
            <a:ext cx="318407" cy="73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/>
          </a:p>
        </p:txBody>
      </p:sp>
    </p:spTree>
    <p:extLst>
      <p:ext uri="{BB962C8B-B14F-4D97-AF65-F5344CB8AC3E}">
        <p14:creationId xmlns:p14="http://schemas.microsoft.com/office/powerpoint/2010/main" val="17589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1145" t="9635" r="32605" b="32715"/>
          <a:stretch/>
        </p:blipFill>
        <p:spPr>
          <a:xfrm>
            <a:off x="381000" y="984784"/>
            <a:ext cx="5165767" cy="4621162"/>
          </a:xfrm>
          <a:prstGeom prst="rect">
            <a:avLst/>
          </a:prstGeom>
        </p:spPr>
      </p:pic>
      <p:sp>
        <p:nvSpPr>
          <p:cNvPr id="3" name="Подзаголовок 2"/>
          <p:cNvSpPr txBox="1">
            <a:spLocks/>
          </p:cNvSpPr>
          <p:nvPr/>
        </p:nvSpPr>
        <p:spPr>
          <a:xfrm>
            <a:off x="6073478" y="1069531"/>
            <a:ext cx="2515773" cy="57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Организационно-правовая форма компании (код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ОПФ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073477" y="1765577"/>
            <a:ext cx="2515773" cy="437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ОКЭД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073476" y="2525445"/>
            <a:ext cx="3251195" cy="53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адрес (почта), сайт (если имеется), номер телефона организации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073477" y="4535651"/>
            <a:ext cx="3853361" cy="44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Регион ведения деятельности – по каким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городам,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областям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работает фирма 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073476" y="3440765"/>
            <a:ext cx="3128532" cy="44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ФИО директора, ИНН директора 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6073477" y="5138509"/>
            <a:ext cx="3853361" cy="44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вышестоящей организации,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ИНН вышестоящей организации</a:t>
            </a: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5676497" y="1078119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 rot="5400000">
            <a:off x="5676497" y="1647757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 вниз 10"/>
          <p:cNvSpPr/>
          <p:nvPr/>
        </p:nvSpPr>
        <p:spPr>
          <a:xfrm rot="5400000">
            <a:off x="5686328" y="2493739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 вниз 11"/>
          <p:cNvSpPr/>
          <p:nvPr/>
        </p:nvSpPr>
        <p:spPr>
          <a:xfrm rot="5400000">
            <a:off x="5686328" y="3339721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5686328" y="4515159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трелка вниз 13"/>
          <p:cNvSpPr/>
          <p:nvPr/>
        </p:nvSpPr>
        <p:spPr>
          <a:xfrm rot="5400000">
            <a:off x="5686328" y="5064482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280592" y="105972"/>
            <a:ext cx="7179759" cy="630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ru-RU" altLang="ru-RU" sz="3600" b="0" cap="none" dirty="0">
                <a:solidFill>
                  <a:srgbClr val="202124"/>
                </a:solidFill>
                <a:latin typeface="inherit"/>
              </a:rPr>
              <a:t> </a:t>
            </a:r>
            <a:r>
              <a:rPr lang="ru-RU" altLang="ru-RU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 организации 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1041" t="17081" r="32709" b="24315"/>
          <a:stretch/>
        </p:blipFill>
        <p:spPr>
          <a:xfrm>
            <a:off x="381000" y="1150375"/>
            <a:ext cx="5200650" cy="4729317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>
          <a:xfrm rot="5400000">
            <a:off x="5946303" y="1308281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552007" y="1360564"/>
            <a:ext cx="2515773" cy="57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Tashkilotning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tashkiliy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huquqiy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552007" y="1935242"/>
            <a:ext cx="2515773" cy="360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DBIBT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566584" y="2337756"/>
            <a:ext cx="3251195" cy="53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566583" y="4814626"/>
            <a:ext cx="2186368" cy="2729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yuritish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 rot="5400000">
            <a:off x="5946303" y="1844582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5946303" y="2380883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 rot="5400000">
            <a:off x="5960623" y="3793195"/>
            <a:ext cx="212408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 вниз 10"/>
          <p:cNvSpPr/>
          <p:nvPr/>
        </p:nvSpPr>
        <p:spPr>
          <a:xfrm rot="5400000">
            <a:off x="5976440" y="5258962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 вниз 11"/>
          <p:cNvSpPr/>
          <p:nvPr/>
        </p:nvSpPr>
        <p:spPr>
          <a:xfrm rot="5400000">
            <a:off x="5983730" y="4674755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6552004" y="3901065"/>
            <a:ext cx="2515774" cy="349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F.I.SH.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6552005" y="5280824"/>
            <a:ext cx="3853361" cy="440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turuvchi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turuvchi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трелка вниз 14"/>
          <p:cNvSpPr/>
          <p:nvPr/>
        </p:nvSpPr>
        <p:spPr>
          <a:xfrm rot="5400000">
            <a:off x="5976440" y="2917184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566583" y="2962776"/>
            <a:ext cx="2256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Tashkilotning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telefon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raqami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298926" y="192394"/>
            <a:ext cx="7179759" cy="6308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TASHKILOT MA’LUMOTLARI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/>
          <a:srcRect l="30937" t="39201" r="31667" b="7037"/>
          <a:stretch/>
        </p:blipFill>
        <p:spPr>
          <a:xfrm>
            <a:off x="381000" y="1170038"/>
            <a:ext cx="5486400" cy="4436720"/>
          </a:xfrm>
          <a:prstGeom prst="rect">
            <a:avLst/>
          </a:prstGeom>
        </p:spPr>
      </p:pic>
      <p:sp>
        <p:nvSpPr>
          <p:cNvPr id="18" name="Подзаголовок 2"/>
          <p:cNvSpPr txBox="1">
            <a:spLocks/>
          </p:cNvSpPr>
          <p:nvPr/>
        </p:nvSpPr>
        <p:spPr>
          <a:xfrm>
            <a:off x="6422726" y="1412778"/>
            <a:ext cx="3210794" cy="873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 почтового адреса (район), почтовый индекс, почтовый адрес (улица, дом, квартира)</a:t>
            </a: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6422728" y="3020297"/>
            <a:ext cx="3313815" cy="6656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 юридического адреса (район), почтовый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6456120" y="2189075"/>
            <a:ext cx="3036547" cy="490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 адрес сходится с почтовым</a:t>
            </a:r>
          </a:p>
        </p:txBody>
      </p:sp>
      <p:sp>
        <p:nvSpPr>
          <p:cNvPr id="21" name="Стрелка вниз 20"/>
          <p:cNvSpPr/>
          <p:nvPr/>
        </p:nvSpPr>
        <p:spPr>
          <a:xfrm rot="5400000">
            <a:off x="6049491" y="3049493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Стрелка вниз 21"/>
          <p:cNvSpPr/>
          <p:nvPr/>
        </p:nvSpPr>
        <p:spPr>
          <a:xfrm rot="5400000">
            <a:off x="6049491" y="2128975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Стрелка вниз 22"/>
          <p:cNvSpPr/>
          <p:nvPr/>
        </p:nvSpPr>
        <p:spPr>
          <a:xfrm rot="5400000">
            <a:off x="6055657" y="1526151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6456119" y="4572476"/>
            <a:ext cx="3197706" cy="494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Читаем публичную оферту и ставим галочку</a:t>
            </a:r>
          </a:p>
        </p:txBody>
      </p:sp>
      <p:sp>
        <p:nvSpPr>
          <p:cNvPr id="26" name="Стрелка вниз 25"/>
          <p:cNvSpPr/>
          <p:nvPr/>
        </p:nvSpPr>
        <p:spPr>
          <a:xfrm rot="5400000">
            <a:off x="6055657" y="4517139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Стрелка вниз 26"/>
          <p:cNvSpPr/>
          <p:nvPr/>
        </p:nvSpPr>
        <p:spPr>
          <a:xfrm rot="5400000">
            <a:off x="6049491" y="5132447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456119" y="3817019"/>
            <a:ext cx="3280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 адрес (улица, дом, квартира)</a:t>
            </a:r>
          </a:p>
        </p:txBody>
      </p:sp>
      <p:sp>
        <p:nvSpPr>
          <p:cNvPr id="29" name="Стрелка вниз 28"/>
          <p:cNvSpPr/>
          <p:nvPr/>
        </p:nvSpPr>
        <p:spPr>
          <a:xfrm rot="5400000">
            <a:off x="6049491" y="3690263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883919" y="250468"/>
            <a:ext cx="7179759" cy="630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ru-RU" altLang="ru-RU" sz="3600" b="0" cap="none" dirty="0">
                <a:solidFill>
                  <a:srgbClr val="202124"/>
                </a:solidFill>
                <a:latin typeface="inherit"/>
              </a:rPr>
              <a:t> </a:t>
            </a:r>
            <a:r>
              <a:rPr lang="ru-RU" altLang="ru-RU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 организации </a:t>
            </a:r>
          </a:p>
        </p:txBody>
      </p:sp>
    </p:spTree>
    <p:extLst>
      <p:ext uri="{BB962C8B-B14F-4D97-AF65-F5344CB8AC3E}">
        <p14:creationId xmlns:p14="http://schemas.microsoft.com/office/powerpoint/2010/main" val="29757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0937" t="36383" r="31667" b="6667"/>
          <a:stretch/>
        </p:blipFill>
        <p:spPr>
          <a:xfrm>
            <a:off x="381000" y="1150376"/>
            <a:ext cx="5448300" cy="4667104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>
          <a:xfrm rot="5400000">
            <a:off x="5848522" y="1776963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 rot="5400000">
            <a:off x="5848522" y="3164616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 вниз 4"/>
          <p:cNvSpPr/>
          <p:nvPr/>
        </p:nvSpPr>
        <p:spPr>
          <a:xfrm rot="5400000">
            <a:off x="5850329" y="4724591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143534" y="1709505"/>
            <a:ext cx="3489986" cy="56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identifikatori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tuman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indeksi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ko‘cha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xonadon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143534" y="3034195"/>
            <a:ext cx="3489986" cy="665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Yuridik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identifikatori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tuman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yuridik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indeksi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 вниз 7"/>
          <p:cNvSpPr/>
          <p:nvPr/>
        </p:nvSpPr>
        <p:spPr>
          <a:xfrm rot="5400000">
            <a:off x="5848522" y="2341879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6143536" y="2408070"/>
            <a:ext cx="3300587" cy="31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Yuridik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kelishi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221356" y="4754483"/>
            <a:ext cx="3475760" cy="321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Ommaviy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offerta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tanishib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tasdiqlanadi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21355" y="3927362"/>
            <a:ext cx="2341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yuridik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manzil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ko‘cha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xonadon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Стрелка вниз 11"/>
          <p:cNvSpPr/>
          <p:nvPr/>
        </p:nvSpPr>
        <p:spPr>
          <a:xfrm rot="5400000">
            <a:off x="5848522" y="3901854"/>
            <a:ext cx="180774" cy="46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5830682" y="5320127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208586" y="324679"/>
            <a:ext cx="7179759" cy="6308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TASHKILOT MA’LUMOTLARI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0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6"/>
          <p:cNvSpPr>
            <a:spLocks noGrp="1"/>
          </p:cNvSpPr>
          <p:nvPr>
            <p:ph type="title"/>
          </p:nvPr>
        </p:nvSpPr>
        <p:spPr>
          <a:xfrm>
            <a:off x="164165" y="764704"/>
            <a:ext cx="9508330" cy="631178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регистрации нажмите кнопку «Войти»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2"/>
            <a:fld id="{F9036A72-EF4D-4486-A23C-054FE2E2A8D2}" type="slidenum"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pPr defTabSz="685762"/>
              <a:t>2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t="10770" r="1606" b="28040"/>
          <a:stretch/>
        </p:blipFill>
        <p:spPr>
          <a:xfrm>
            <a:off x="397670" y="2361332"/>
            <a:ext cx="9041321" cy="3734668"/>
          </a:xfrm>
          <a:prstGeom prst="rect">
            <a:avLst/>
          </a:prstGeom>
        </p:spPr>
      </p:pic>
      <p:sp>
        <p:nvSpPr>
          <p:cNvPr id="12" name="Стрелка вниз 11"/>
          <p:cNvSpPr/>
          <p:nvPr/>
        </p:nvSpPr>
        <p:spPr>
          <a:xfrm>
            <a:off x="8985450" y="2100982"/>
            <a:ext cx="223283" cy="4191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481" y="332658"/>
            <a:ext cx="5976666" cy="99730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РЕКВИЗИТЫ</a:t>
            </a:r>
            <a:r>
              <a:rPr lang="en-US" sz="3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endParaRPr lang="ru-RU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трелка вниз 2"/>
          <p:cNvSpPr/>
          <p:nvPr/>
        </p:nvSpPr>
        <p:spPr>
          <a:xfrm rot="16200000" flipH="1">
            <a:off x="484513" y="3074524"/>
            <a:ext cx="187417" cy="320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7" y="1906326"/>
            <a:ext cx="6170701" cy="3469053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 rot="16200000" flipH="1">
            <a:off x="2480049" y="3673005"/>
            <a:ext cx="91766" cy="188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20512" y="3422470"/>
            <a:ext cx="520429" cy="277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331647" y="3900986"/>
            <a:ext cx="388569" cy="297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393160" y="415076"/>
            <a:ext cx="2808312" cy="135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Заходим в пункт «Организация» «Реквизиты компании»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Создать</a:t>
            </a: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7066808" y="2183186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7258579" y="2144462"/>
            <a:ext cx="1294823" cy="422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– Тип банковского счета(н-р: Основной расчетный счет)</a:t>
            </a:r>
          </a:p>
        </p:txBody>
      </p:sp>
      <p:sp>
        <p:nvSpPr>
          <p:cNvPr id="11" name="Стрелка вниз 10"/>
          <p:cNvSpPr/>
          <p:nvPr/>
        </p:nvSpPr>
        <p:spPr>
          <a:xfrm rot="5400000">
            <a:off x="7066808" y="2752053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7259262" y="2748991"/>
            <a:ext cx="1030145" cy="29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банка</a:t>
            </a: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7066808" y="3298355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316292" y="3328387"/>
            <a:ext cx="1030145" cy="29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 банковского счета</a:t>
            </a:r>
          </a:p>
        </p:txBody>
      </p:sp>
      <p:sp>
        <p:nvSpPr>
          <p:cNvPr id="15" name="Стрелка вниз 14"/>
          <p:cNvSpPr/>
          <p:nvPr/>
        </p:nvSpPr>
        <p:spPr>
          <a:xfrm rot="5400000">
            <a:off x="7066808" y="3888744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316293" y="3925789"/>
            <a:ext cx="1030145" cy="29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Банковский счет (без пробелов)</a:t>
            </a:r>
          </a:p>
        </p:txBody>
      </p:sp>
      <p:sp>
        <p:nvSpPr>
          <p:cNvPr id="17" name="Стрелка вниз 16"/>
          <p:cNvSpPr/>
          <p:nvPr/>
        </p:nvSpPr>
        <p:spPr>
          <a:xfrm rot="5400000">
            <a:off x="7072066" y="4411541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7358141" y="4457451"/>
            <a:ext cx="1030145" cy="29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МФО код банка</a:t>
            </a:r>
          </a:p>
        </p:txBody>
      </p:sp>
      <p:sp>
        <p:nvSpPr>
          <p:cNvPr id="19" name="Стрелка вниз 18"/>
          <p:cNvSpPr/>
          <p:nvPr/>
        </p:nvSpPr>
        <p:spPr>
          <a:xfrm rot="5400000">
            <a:off x="7066808" y="4924566"/>
            <a:ext cx="154727" cy="228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7316294" y="4961611"/>
            <a:ext cx="1030145" cy="291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Сохранить</a:t>
            </a:r>
          </a:p>
        </p:txBody>
      </p:sp>
    </p:spTree>
    <p:extLst>
      <p:ext uri="{BB962C8B-B14F-4D97-AF65-F5344CB8AC3E}">
        <p14:creationId xmlns:p14="http://schemas.microsoft.com/office/powerpoint/2010/main" val="20022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63" y="1941127"/>
            <a:ext cx="6168763" cy="386412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94964" y="575220"/>
            <a:ext cx="7179759" cy="6308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TASHKILOT REKVIZITLARI</a:t>
            </a:r>
            <a:endParaRPr lang="ru-RU" sz="3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 rot="16200000" flipH="1">
            <a:off x="537975" y="3399409"/>
            <a:ext cx="149831" cy="314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 вниз 4"/>
          <p:cNvSpPr/>
          <p:nvPr/>
        </p:nvSpPr>
        <p:spPr>
          <a:xfrm rot="16200000" flipH="1">
            <a:off x="2584298" y="5281986"/>
            <a:ext cx="197672" cy="314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51784" y="3792976"/>
            <a:ext cx="636636" cy="324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525921" y="5020324"/>
            <a:ext cx="458393" cy="320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757981" y="485843"/>
            <a:ext cx="2569330" cy="13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rekvizitlari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bo‘limiga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kiriladi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tugmasi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bosiladi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7042792" y="2428079"/>
            <a:ext cx="237099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7305356" y="2224654"/>
            <a:ext cx="1717700" cy="606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hisob-raqam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raqam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Стрелка вниз 10"/>
          <p:cNvSpPr/>
          <p:nvPr/>
        </p:nvSpPr>
        <p:spPr>
          <a:xfrm rot="5400000">
            <a:off x="7028727" y="3021449"/>
            <a:ext cx="23709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7321652" y="3004854"/>
            <a:ext cx="1717700" cy="47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7042791" y="3606069"/>
            <a:ext cx="23709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290973" y="3532603"/>
            <a:ext cx="1717700" cy="476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hisob-raqam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трелка вниз 14"/>
          <p:cNvSpPr/>
          <p:nvPr/>
        </p:nvSpPr>
        <p:spPr>
          <a:xfrm rot="5400000">
            <a:off x="7028727" y="4199438"/>
            <a:ext cx="23709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321652" y="4163840"/>
            <a:ext cx="1717700" cy="47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hisob-raqam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 rot="5400000">
            <a:off x="7042791" y="4757760"/>
            <a:ext cx="23709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7321652" y="4753261"/>
            <a:ext cx="1717700" cy="47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MFO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kodi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трелка вниз 18"/>
          <p:cNvSpPr/>
          <p:nvPr/>
        </p:nvSpPr>
        <p:spPr>
          <a:xfrm rot="5400000">
            <a:off x="7028408" y="5275468"/>
            <a:ext cx="23709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7321652" y="5233340"/>
            <a:ext cx="1717700" cy="47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872" t="21364" r="2028" b="8764"/>
          <a:stretch/>
        </p:blipFill>
        <p:spPr>
          <a:xfrm>
            <a:off x="19844" y="1628800"/>
            <a:ext cx="9915856" cy="3600400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56928" y="260648"/>
            <a:ext cx="9649072" cy="715781"/>
          </a:xfrm>
        </p:spPr>
        <p:txBody>
          <a:bodyPr>
            <a:noAutofit/>
          </a:bodyPr>
          <a:lstStyle/>
          <a:p>
            <a:pPr algn="ctr"/>
            <a:r>
              <a:rPr lang="ru-RU" altLang="ru-RU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В ЭЛЕКТРОННОМ МАГАЗИНЕ СОЗДАЙТЕ</a:t>
            </a:r>
            <a:endParaRPr lang="ru-RU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1539384" y="4466352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429" t="10589" r="2230" b="1765"/>
          <a:stretch/>
        </p:blipFill>
        <p:spPr>
          <a:xfrm>
            <a:off x="480837" y="1016732"/>
            <a:ext cx="8415513" cy="4104456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09650" y="250791"/>
            <a:ext cx="7886700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do’konda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e’lon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Стрелка вниз 8"/>
          <p:cNvSpPr/>
          <p:nvPr/>
        </p:nvSpPr>
        <p:spPr>
          <a:xfrm rot="5400000">
            <a:off x="1755408" y="2666152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56928" y="260648"/>
            <a:ext cx="9649072" cy="715781"/>
          </a:xfrm>
        </p:spPr>
        <p:txBody>
          <a:bodyPr>
            <a:noAutofit/>
          </a:bodyPr>
          <a:lstStyle/>
          <a:p>
            <a:pPr algn="ctr"/>
            <a:r>
              <a:rPr lang="ru-RU" altLang="ru-RU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В ЭЛЕКТРОННОМ МАГАЗИНЕ СОЗДАЙТЕ</a:t>
            </a:r>
            <a:endParaRPr lang="ru-RU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2" y="1146381"/>
            <a:ext cx="8780103" cy="3889557"/>
          </a:xfrm>
          <a:prstGeom prst="rect">
            <a:avLst/>
          </a:prstGeom>
        </p:spPr>
      </p:pic>
      <p:sp>
        <p:nvSpPr>
          <p:cNvPr id="5" name="Стрелка вниз 4"/>
          <p:cNvSpPr/>
          <p:nvPr/>
        </p:nvSpPr>
        <p:spPr>
          <a:xfrm rot="5400000">
            <a:off x="9098816" y="1658040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009650" y="250791"/>
            <a:ext cx="7886700" cy="47667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DO’KONDA E’LON YARATISH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91" t="17451" r="2404" b="4850"/>
          <a:stretch/>
        </p:blipFill>
        <p:spPr>
          <a:xfrm>
            <a:off x="114840" y="1484784"/>
            <a:ext cx="9590688" cy="4032448"/>
          </a:xfrm>
          <a:prstGeom prst="rect">
            <a:avLst/>
          </a:prstGeom>
        </p:spPr>
      </p:pic>
      <p:sp>
        <p:nvSpPr>
          <p:cNvPr id="12" name="Стрелка вниз 11"/>
          <p:cNvSpPr/>
          <p:nvPr/>
        </p:nvSpPr>
        <p:spPr>
          <a:xfrm rot="5400000">
            <a:off x="9339739" y="1946072"/>
            <a:ext cx="252294" cy="48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7260" y="192939"/>
            <a:ext cx="9649072" cy="322799"/>
          </a:xfrm>
        </p:spPr>
        <p:txBody>
          <a:bodyPr>
            <a:noAutofit/>
          </a:bodyPr>
          <a:lstStyle/>
          <a:p>
            <a:r>
              <a:rPr lang="ru-RU" altLang="ru-RU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В ЭЛЕКТРОННОМ МАГАЗИНЕ СОЗДАЙТЕ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6385"/>
          <a:stretch/>
        </p:blipFill>
        <p:spPr>
          <a:xfrm>
            <a:off x="596809" y="1340768"/>
            <a:ext cx="908833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1" t="14064" r="590" b="589"/>
          <a:stretch/>
        </p:blipFill>
        <p:spPr>
          <a:xfrm>
            <a:off x="513298" y="1700808"/>
            <a:ext cx="8691418" cy="39330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3629"/>
          <a:stretch/>
        </p:blipFill>
        <p:spPr>
          <a:xfrm>
            <a:off x="272480" y="1556792"/>
            <a:ext cx="9332146" cy="4248471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050476" y="228080"/>
            <a:ext cx="7886700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DO’KONDA E’LON YARATISH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2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782282" y="-3836"/>
            <a:ext cx="7771117" cy="1488620"/>
          </a:xfrm>
        </p:spPr>
        <p:txBody>
          <a:bodyPr>
            <a:noAutofit/>
          </a:bodyPr>
          <a:lstStyle/>
          <a:p>
            <a:r>
              <a:rPr lang="ru-RU" altLang="ru-RU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В ЭЛЕКТРОННОМ МАГАЗИНЕ СОЗДАЙТЕ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91" t="16400" r="744" b="1701"/>
          <a:stretch/>
        </p:blipFill>
        <p:spPr>
          <a:xfrm>
            <a:off x="309085" y="1772816"/>
            <a:ext cx="8915878" cy="38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09650" y="250791"/>
            <a:ext cx="7886700" cy="47667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DO’KONDA 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E’LON YARATISH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6692" r="-241" b="1555"/>
          <a:stretch/>
        </p:blipFill>
        <p:spPr>
          <a:xfrm>
            <a:off x="488504" y="1052736"/>
            <a:ext cx="914989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6" y="2420890"/>
            <a:ext cx="9057264" cy="3114629"/>
          </a:xfrm>
          <a:prstGeom prst="rect">
            <a:avLst/>
          </a:prstGeom>
        </p:spPr>
      </p:pic>
      <p:sp>
        <p:nvSpPr>
          <p:cNvPr id="18" name="Заголовок 6"/>
          <p:cNvSpPr>
            <a:spLocks noGrp="1"/>
          </p:cNvSpPr>
          <p:nvPr>
            <p:ph type="title"/>
          </p:nvPr>
        </p:nvSpPr>
        <p:spPr>
          <a:xfrm>
            <a:off x="64840" y="-171400"/>
            <a:ext cx="9073008" cy="1584176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Ro‘yxatdan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o‘tish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ru-RU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tugmasini</a:t>
            </a:r>
            <a:r>
              <a:rPr lang="en-US" sz="4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bosing</a:t>
            </a:r>
            <a:endParaRPr lang="ru-RU" sz="4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трелка вниз 18"/>
          <p:cNvSpPr/>
          <p:nvPr/>
        </p:nvSpPr>
        <p:spPr>
          <a:xfrm>
            <a:off x="8985448" y="1862089"/>
            <a:ext cx="3048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782282" y="-3836"/>
            <a:ext cx="7771117" cy="1488620"/>
          </a:xfrm>
        </p:spPr>
        <p:txBody>
          <a:bodyPr>
            <a:noAutofit/>
          </a:bodyPr>
          <a:lstStyle/>
          <a:p>
            <a:r>
              <a:rPr lang="ru-RU" altLang="ru-RU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ОБЪЯВЛЕНИЕ В ЭЛЕКТРОННОМ МАГАЗИНЕ СОЗДАЙТЕ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92" t="17451" r="1297" b="-399"/>
          <a:stretch/>
        </p:blipFill>
        <p:spPr>
          <a:xfrm>
            <a:off x="200472" y="1124744"/>
            <a:ext cx="9572508" cy="42484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69081" t="59545" r="19826" b="36246"/>
          <a:stretch/>
        </p:blipFill>
        <p:spPr>
          <a:xfrm>
            <a:off x="6897216" y="2204864"/>
            <a:ext cx="1080120" cy="21602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2360" t="44000" r="3560" b="-400"/>
          <a:stretch/>
        </p:blipFill>
        <p:spPr>
          <a:xfrm>
            <a:off x="6897216" y="2420888"/>
            <a:ext cx="129597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66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09650" y="250791"/>
            <a:ext cx="7886700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DO’KONDA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E’LON YARATISH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191" t="17451"/>
          <a:stretch/>
        </p:blipFill>
        <p:spPr>
          <a:xfrm>
            <a:off x="200472" y="1412776"/>
            <a:ext cx="9580361" cy="41764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67620" t="59984" r="19627" b="165"/>
          <a:stretch/>
        </p:blipFill>
        <p:spPr>
          <a:xfrm>
            <a:off x="6681192" y="2492896"/>
            <a:ext cx="1224136" cy="20162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82625" t="25825" r="1621"/>
          <a:stretch/>
        </p:blipFill>
        <p:spPr>
          <a:xfrm>
            <a:off x="6681192" y="2695455"/>
            <a:ext cx="1224136" cy="26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64669" y="203045"/>
            <a:ext cx="5976664" cy="4637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ОТБОР ПРЕДЛОЖЕНИЕ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-464" t="7112" r="12265" b="4932"/>
          <a:stretch/>
        </p:blipFill>
        <p:spPr>
          <a:xfrm>
            <a:off x="485924" y="848934"/>
            <a:ext cx="9042051" cy="488432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2090" t="35377" r="76491" b="4932"/>
          <a:stretch/>
        </p:blipFill>
        <p:spPr>
          <a:xfrm>
            <a:off x="7833320" y="1916832"/>
            <a:ext cx="1512168" cy="33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9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4688" y="287628"/>
            <a:ext cx="5976664" cy="46374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TANLASHGA TAKLIF BERISH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2090" t="35377" r="76491" b="4932"/>
          <a:stretch/>
        </p:blipFill>
        <p:spPr>
          <a:xfrm>
            <a:off x="7833320" y="1916832"/>
            <a:ext cx="1512168" cy="334341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17979" r="5781" b="531"/>
          <a:stretch/>
        </p:blipFill>
        <p:spPr>
          <a:xfrm>
            <a:off x="128465" y="1268760"/>
            <a:ext cx="9649071" cy="43988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85420" t="25600" r="1298" b="13021"/>
          <a:stretch/>
        </p:blipFill>
        <p:spPr>
          <a:xfrm>
            <a:off x="7689304" y="3501008"/>
            <a:ext cx="1800200" cy="21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AUKSIONga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taklif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989" r="8924" b="4995"/>
          <a:stretch/>
        </p:blipFill>
        <p:spPr>
          <a:xfrm>
            <a:off x="618267" y="1441798"/>
            <a:ext cx="8544783" cy="4320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85420" t="21240" r="1298" b="13022"/>
          <a:stretch/>
        </p:blipFill>
        <p:spPr>
          <a:xfrm>
            <a:off x="7263738" y="2737943"/>
            <a:ext cx="1404012" cy="3024335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2360712" y="528289"/>
            <a:ext cx="5976664" cy="4637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altLang="ru-RU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АУКЦИОН ПРЕДЛОЖЕНИЕ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21990" y="271289"/>
            <a:ext cx="7389935" cy="702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KIMOSHDI SAVDOSIGA TAKLIF BERISH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l="744" t="18500" r="3511"/>
          <a:stretch/>
        </p:blipFill>
        <p:spPr>
          <a:xfrm>
            <a:off x="310058" y="1622103"/>
            <a:ext cx="9483988" cy="425516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73733" t="62478" r="9110" b="31222"/>
          <a:stretch/>
        </p:blipFill>
        <p:spPr>
          <a:xfrm>
            <a:off x="7497887" y="3294588"/>
            <a:ext cx="1966765" cy="38066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85420" t="28829" r="1298" b="13022"/>
          <a:stretch/>
        </p:blipFill>
        <p:spPr>
          <a:xfrm>
            <a:off x="7578304" y="3675252"/>
            <a:ext cx="1927153" cy="2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160514" y="228600"/>
            <a:ext cx="5976664" cy="463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ctr"/>
            <a:r>
              <a:rPr lang="ru-RU" altLang="ru-RU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тендерное предложение</a:t>
            </a:r>
            <a:r>
              <a:rPr lang="en-US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116" t="17192" r="2422" b="8525"/>
          <a:stretch/>
        </p:blipFill>
        <p:spPr>
          <a:xfrm>
            <a:off x="675520" y="1412776"/>
            <a:ext cx="9030007" cy="385149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85420" t="29974" r="1298" b="40083"/>
          <a:stretch/>
        </p:blipFill>
        <p:spPr>
          <a:xfrm>
            <a:off x="7545288" y="3501008"/>
            <a:ext cx="1584176" cy="17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144688" y="287628"/>
            <a:ext cx="5976664" cy="463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tenderga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taklif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berish</a:t>
            </a:r>
            <a:endParaRPr lang="ru-RU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73" t="21364" r="873" b="4183"/>
          <a:stretch/>
        </p:blipFill>
        <p:spPr>
          <a:xfrm>
            <a:off x="621443" y="1834762"/>
            <a:ext cx="8663116" cy="33123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85420" t="26241" r="1298" b="53808"/>
          <a:stretch/>
        </p:blipFill>
        <p:spPr>
          <a:xfrm>
            <a:off x="6825208" y="4098879"/>
            <a:ext cx="2246865" cy="1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2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/>
          <p:cNvSpPr txBox="1">
            <a:spLocks/>
          </p:cNvSpPr>
          <p:nvPr/>
        </p:nvSpPr>
        <p:spPr>
          <a:xfrm>
            <a:off x="848544" y="-243408"/>
            <a:ext cx="7694240" cy="3816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sz="6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контакты</a:t>
            </a: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1136576" y="4084312"/>
            <a:ext cx="3314664" cy="1940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info@xt-xarid.uz</a:t>
            </a:r>
          </a:p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uchred@xt-xarid.uz</a:t>
            </a:r>
          </a:p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xt_tex@exat.uz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130354" y="1264271"/>
            <a:ext cx="446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74" y="6061953"/>
            <a:ext cx="3192338" cy="791434"/>
          </a:xfrm>
          <a:prstGeom prst="rect">
            <a:avLst/>
          </a:prstGeo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6177136" y="4193747"/>
            <a:ext cx="2223744" cy="64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+998 78-150-0314</a:t>
            </a:r>
          </a:p>
        </p:txBody>
      </p:sp>
    </p:spTree>
    <p:extLst>
      <p:ext uri="{BB962C8B-B14F-4D97-AF65-F5344CB8AC3E}">
        <p14:creationId xmlns:p14="http://schemas.microsoft.com/office/powerpoint/2010/main" val="128385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2520" y="-4167"/>
            <a:ext cx="8305800" cy="3475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E‘tiboringiz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Kontaktlar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714576" y="4879014"/>
            <a:ext cx="2223744" cy="648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+998 78-150-0314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064570" y="4183068"/>
            <a:ext cx="3190661" cy="2040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info@xt-xarid.uz</a:t>
            </a:r>
          </a:p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uchred@xt-xarid.uz</a:t>
            </a:r>
          </a:p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xt_tex@exat.uz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429002" y="2416373"/>
            <a:ext cx="481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6066566"/>
            <a:ext cx="3192338" cy="7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585886" y="188640"/>
            <a:ext cx="8523571" cy="1139486"/>
          </a:xfrm>
        </p:spPr>
        <p:txBody>
          <a:bodyPr>
            <a:noAutofit/>
          </a:bodyPr>
          <a:lstStyle/>
          <a:p>
            <a:pPr algn="ctr"/>
            <a:r>
              <a:rPr lang="ru-RU" b="1" cap="all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Нажать на кнопку </a:t>
            </a:r>
            <a:r>
              <a:rPr lang="en-US" b="1" cap="all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cap="all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cap="all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«Зарегистрироваться»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/>
          <a:srcRect l="14127" t="11874" r="15364" b="28163"/>
          <a:stretch/>
        </p:blipFill>
        <p:spPr>
          <a:xfrm>
            <a:off x="585886" y="2276872"/>
            <a:ext cx="8808474" cy="4213670"/>
          </a:xfrm>
          <a:prstGeom prst="rect">
            <a:avLst/>
          </a:prstGeom>
        </p:spPr>
      </p:pic>
      <p:sp>
        <p:nvSpPr>
          <p:cNvPr id="23" name="Стрелка вниз 22"/>
          <p:cNvSpPr/>
          <p:nvPr/>
        </p:nvSpPr>
        <p:spPr>
          <a:xfrm>
            <a:off x="5443484" y="2431751"/>
            <a:ext cx="250097" cy="513714"/>
          </a:xfrm>
          <a:prstGeom prst="downArrow">
            <a:avLst>
              <a:gd name="adj1" fmla="val 56250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1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60649"/>
            <a:ext cx="4572000" cy="1133475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848545" y="2941426"/>
            <a:ext cx="8280920" cy="1447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по регистрации пользователя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560513" y="1338065"/>
            <a:ext cx="6572921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система государственных закупок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424797" y="4908720"/>
            <a:ext cx="6708637" cy="12886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(иконка) 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t.me/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xtxariduz</a:t>
            </a:r>
            <a:endParaRPr lang="ru-RU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Фейсбук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(иконка)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xtxariduz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Инстаграм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(иконка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www.instagram.com/xtxariduz/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92560" y="476672"/>
            <a:ext cx="7571347" cy="78950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9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RO‘YXATDAN O‘TISH</a:t>
            </a:r>
            <a:r>
              <a:rPr lang="ru-RU" sz="49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49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TUGMASINI BOSING</a:t>
            </a:r>
            <a:endParaRPr lang="ru-RU" sz="49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8581" t="11712" r="14188" b="33934"/>
          <a:stretch/>
        </p:blipFill>
        <p:spPr>
          <a:xfrm>
            <a:off x="488506" y="2060850"/>
            <a:ext cx="8936615" cy="406413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</p:pic>
      <p:sp>
        <p:nvSpPr>
          <p:cNvPr id="8" name="Стрелка вниз 7"/>
          <p:cNvSpPr/>
          <p:nvPr/>
        </p:nvSpPr>
        <p:spPr>
          <a:xfrm>
            <a:off x="5607822" y="2230255"/>
            <a:ext cx="293531" cy="534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ru-RU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72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920799" y="-13782"/>
            <a:ext cx="7776865" cy="113981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   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3780434" y="3852515"/>
            <a:ext cx="3710115" cy="305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Введите пароль</a:t>
            </a: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3796183" y="4164800"/>
            <a:ext cx="3710115" cy="305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Повторите пароль</a:t>
            </a:r>
          </a:p>
        </p:txBody>
      </p:sp>
      <p:sp>
        <p:nvSpPr>
          <p:cNvPr id="16" name="Стрелка вниз 15"/>
          <p:cNvSpPr/>
          <p:nvPr/>
        </p:nvSpPr>
        <p:spPr>
          <a:xfrm rot="5400000">
            <a:off x="3559551" y="1963789"/>
            <a:ext cx="271230" cy="468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Стрелка вниз 16"/>
          <p:cNvSpPr/>
          <p:nvPr/>
        </p:nvSpPr>
        <p:spPr>
          <a:xfrm rot="5400000">
            <a:off x="3539033" y="3821472"/>
            <a:ext cx="186453" cy="32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Стрелка вниз 17"/>
          <p:cNvSpPr/>
          <p:nvPr/>
        </p:nvSpPr>
        <p:spPr>
          <a:xfrm rot="5400000">
            <a:off x="3512547" y="4143498"/>
            <a:ext cx="229830" cy="333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177137" y="2414728"/>
            <a:ext cx="3096344" cy="2950934"/>
          </a:xfrm>
          <a:prstGeom prst="roundRect">
            <a:avLst>
              <a:gd name="adj" fmla="val 27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</a:t>
            </a:r>
          </a:p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Пароль должен:</a:t>
            </a:r>
          </a:p>
          <a:p>
            <a:pPr marL="342898" indent="-342898"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не менее 8 и не более 30 символов</a:t>
            </a:r>
          </a:p>
          <a:p>
            <a:pPr marL="342898" indent="-342898"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Состоять из букв латинского алфавита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A-z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арабских цифр (0-9)</a:t>
            </a:r>
          </a:p>
          <a:p>
            <a:pPr marL="342898" indent="-342898"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Буквы должны быть как строчные, так и заглавные</a:t>
            </a:r>
          </a:p>
          <a:p>
            <a:pPr marL="342898" indent="-342898"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Содержать не менее 1 из следующих символов: ( . , : ; ? ! * + % - &lt; &gt; @ [ ] { } / \ _ {} $ #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Qwerty123+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Стрелка вниз 19"/>
          <p:cNvSpPr/>
          <p:nvPr/>
        </p:nvSpPr>
        <p:spPr>
          <a:xfrm rot="5400000">
            <a:off x="3661767" y="5499748"/>
            <a:ext cx="264880" cy="505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одзаголовок 2"/>
          <p:cNvSpPr txBox="1">
            <a:spLocks/>
          </p:cNvSpPr>
          <p:nvPr/>
        </p:nvSpPr>
        <p:spPr>
          <a:xfrm>
            <a:off x="4055677" y="5611795"/>
            <a:ext cx="5217804" cy="45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Читаем пользовательское соглашение - Ставим галочку</a:t>
            </a:r>
          </a:p>
        </p:txBody>
      </p:sp>
      <p:sp>
        <p:nvSpPr>
          <p:cNvPr id="22" name="Стрелка вниз 21"/>
          <p:cNvSpPr/>
          <p:nvPr/>
        </p:nvSpPr>
        <p:spPr>
          <a:xfrm rot="5400000">
            <a:off x="3644816" y="6138453"/>
            <a:ext cx="271230" cy="468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4017070" y="6256029"/>
            <a:ext cx="3710115" cy="305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Зарегистрироваться</a:t>
            </a:r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4108607" y="1844925"/>
            <a:ext cx="2097526" cy="706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Введите адрес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электронной почты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4"/>
          <a:srcRect l="36709" t="10360" r="37465" b="4054"/>
          <a:stretch/>
        </p:blipFill>
        <p:spPr>
          <a:xfrm>
            <a:off x="413557" y="979086"/>
            <a:ext cx="3024048" cy="56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1"/>
          <p:cNvSpPr>
            <a:spLocks noGrp="1"/>
          </p:cNvSpPr>
          <p:nvPr>
            <p:ph type="title"/>
          </p:nvPr>
        </p:nvSpPr>
        <p:spPr>
          <a:xfrm>
            <a:off x="389719" y="156600"/>
            <a:ext cx="8928992" cy="8723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FOYDALANUVCHINI RO‘YXATDAN O‘TKAZISH </a:t>
            </a:r>
            <a:endParaRPr lang="ru-RU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4184691" y="3916442"/>
            <a:ext cx="4076463" cy="243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одзаголовок 2"/>
          <p:cNvSpPr txBox="1">
            <a:spLocks/>
          </p:cNvSpPr>
          <p:nvPr/>
        </p:nvSpPr>
        <p:spPr>
          <a:xfrm>
            <a:off x="4184691" y="4263726"/>
            <a:ext cx="4076463" cy="243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takrorlang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Стрелка вниз 28"/>
          <p:cNvSpPr/>
          <p:nvPr/>
        </p:nvSpPr>
        <p:spPr>
          <a:xfrm rot="5400000">
            <a:off x="3716441" y="2055342"/>
            <a:ext cx="248601" cy="417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Стрелка вниз 29"/>
          <p:cNvSpPr/>
          <p:nvPr/>
        </p:nvSpPr>
        <p:spPr>
          <a:xfrm rot="5400000">
            <a:off x="3807952" y="3753141"/>
            <a:ext cx="160421" cy="4870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Стрелка вниз 30"/>
          <p:cNvSpPr/>
          <p:nvPr/>
        </p:nvSpPr>
        <p:spPr>
          <a:xfrm rot="5400000">
            <a:off x="3839017" y="4093049"/>
            <a:ext cx="142802" cy="4841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031881" y="2566835"/>
            <a:ext cx="3385617" cy="2699210"/>
          </a:xfrm>
          <a:prstGeom prst="roundRect">
            <a:avLst>
              <a:gd name="adj" fmla="val 27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Diqqat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Parolda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898" indent="-342898"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Parolga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oshiq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bo‘lmagan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uzunlikdagi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belgilar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kiritilishi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8" indent="-342898"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lotin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alifbosida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(A-z)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raqamlari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(0-9)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8" indent="-342898"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yozilgan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qismida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harflar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ishtirok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8" indent="-342898"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Parolga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belgilardan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kiritilgan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Qwerty123+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Стрелка вниз 32"/>
          <p:cNvSpPr/>
          <p:nvPr/>
        </p:nvSpPr>
        <p:spPr>
          <a:xfrm rot="5400000">
            <a:off x="3794570" y="5600150"/>
            <a:ext cx="177219" cy="523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одзаголовок 2"/>
          <p:cNvSpPr txBox="1">
            <a:spLocks/>
          </p:cNvSpPr>
          <p:nvPr/>
        </p:nvSpPr>
        <p:spPr>
          <a:xfrm>
            <a:off x="4211332" y="5773186"/>
            <a:ext cx="4612871" cy="405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kelishuv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tanishib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Стрелка вниз 34"/>
          <p:cNvSpPr/>
          <p:nvPr/>
        </p:nvSpPr>
        <p:spPr>
          <a:xfrm rot="5400000">
            <a:off x="3786596" y="6161466"/>
            <a:ext cx="183575" cy="485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одзаголовок 2"/>
          <p:cNvSpPr txBox="1">
            <a:spLocks/>
          </p:cNvSpPr>
          <p:nvPr/>
        </p:nvSpPr>
        <p:spPr>
          <a:xfrm>
            <a:off x="4240984" y="6273601"/>
            <a:ext cx="4076463" cy="243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Ro‘yxatdan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o‘tishni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одзаголовок 2"/>
          <p:cNvSpPr txBox="1">
            <a:spLocks/>
          </p:cNvSpPr>
          <p:nvPr/>
        </p:nvSpPr>
        <p:spPr>
          <a:xfrm>
            <a:off x="4062375" y="2075337"/>
            <a:ext cx="4496272" cy="37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pochtangizni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kiriting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4"/>
          <a:srcRect l="38461" t="12112" r="38273" b="8303"/>
          <a:stretch/>
        </p:blipFill>
        <p:spPr>
          <a:xfrm>
            <a:off x="714265" y="1023796"/>
            <a:ext cx="2904303" cy="55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784648" y="382560"/>
            <a:ext cx="5566581" cy="1114339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Подтверждение регистрации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04" y="2636913"/>
            <a:ext cx="6643945" cy="4033066"/>
          </a:xfrm>
          <a:prstGeom prst="rect">
            <a:avLst/>
          </a:prstGeom>
        </p:spPr>
      </p:pic>
      <p:sp>
        <p:nvSpPr>
          <p:cNvPr id="18" name="Минус 17"/>
          <p:cNvSpPr/>
          <p:nvPr/>
        </p:nvSpPr>
        <p:spPr>
          <a:xfrm>
            <a:off x="3440832" y="5566233"/>
            <a:ext cx="1296144" cy="46956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трелка вниз 18"/>
          <p:cNvSpPr/>
          <p:nvPr/>
        </p:nvSpPr>
        <p:spPr>
          <a:xfrm rot="5400000">
            <a:off x="5396480" y="5481571"/>
            <a:ext cx="265169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7243518" y="5436848"/>
            <a:ext cx="1783883" cy="7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Нажимаем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«Подтвердить адрес»</a:t>
            </a:r>
          </a:p>
        </p:txBody>
      </p:sp>
      <p:sp>
        <p:nvSpPr>
          <p:cNvPr id="21" name="Минус 20"/>
          <p:cNvSpPr/>
          <p:nvPr/>
        </p:nvSpPr>
        <p:spPr>
          <a:xfrm>
            <a:off x="1424608" y="2996952"/>
            <a:ext cx="501120" cy="40958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488504" y="165562"/>
            <a:ext cx="7205468" cy="1047125"/>
          </a:xfrm>
        </p:spPr>
        <p:txBody>
          <a:bodyPr>
            <a:noAutofit/>
          </a:bodyPr>
          <a:lstStyle/>
          <a:p>
            <a:pPr algn="ctr"/>
            <a:r>
              <a:rPr lang="en-US" sz="4000" b="1" cap="all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Ro’yxatdan</a:t>
            </a:r>
            <a:r>
              <a:rPr lang="en-US" sz="4000" b="1" cap="all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o’tkazish</a:t>
            </a:r>
            <a:r>
              <a:rPr lang="en-US" sz="4000" b="1" cap="all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cap="all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tasdiqlash</a:t>
            </a:r>
            <a:endParaRPr lang="ru-RU" sz="4000" b="1" cap="all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38" y="1556792"/>
            <a:ext cx="7368212" cy="4472717"/>
          </a:xfrm>
          <a:prstGeom prst="rect">
            <a:avLst/>
          </a:prstGeom>
        </p:spPr>
      </p:pic>
      <p:sp>
        <p:nvSpPr>
          <p:cNvPr id="14" name="Минус 13"/>
          <p:cNvSpPr/>
          <p:nvPr/>
        </p:nvSpPr>
        <p:spPr>
          <a:xfrm>
            <a:off x="5068364" y="4808749"/>
            <a:ext cx="1069675" cy="5397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Стрелка вниз 14"/>
          <p:cNvSpPr/>
          <p:nvPr/>
        </p:nvSpPr>
        <p:spPr>
          <a:xfrm rot="5400000">
            <a:off x="7021047" y="4747049"/>
            <a:ext cx="3048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Минус 16"/>
          <p:cNvSpPr/>
          <p:nvPr/>
        </p:nvSpPr>
        <p:spPr>
          <a:xfrm>
            <a:off x="1078987" y="2245001"/>
            <a:ext cx="802256" cy="47079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HOWEET-CORPO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60463</TotalTime>
  <Words>958</Words>
  <Application>Microsoft Office PowerPoint</Application>
  <PresentationFormat>Лист A4 (210x297 мм)</PresentationFormat>
  <Paragraphs>206</Paragraphs>
  <Slides>40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40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inherit</vt:lpstr>
      <vt:lpstr>Open Sans</vt:lpstr>
      <vt:lpstr>Times New Roman</vt:lpstr>
      <vt:lpstr>SHOWEET-CORPO</vt:lpstr>
      <vt:lpstr>Showeet theme</vt:lpstr>
      <vt:lpstr>1_Blank</vt:lpstr>
      <vt:lpstr>1_Showeet theme</vt:lpstr>
      <vt:lpstr>1_SHOWEET-CORPO</vt:lpstr>
      <vt:lpstr>Презентация PowerPoint</vt:lpstr>
      <vt:lpstr>Для регистрации нажмите кнопку «Войти»</vt:lpstr>
      <vt:lpstr>Ro‘yxatdan o‘tish uchun «Kirish» tugmasini bosing</vt:lpstr>
      <vt:lpstr>Нажать на кнопку  «Зарегистрироваться»</vt:lpstr>
      <vt:lpstr>«RO‘YXATDAN O‘TISH» TUGMASINI BOSING</vt:lpstr>
      <vt:lpstr>РЕГИСТРАЦИЯ ПОЛЬЗОВАТЕЛЯ   </vt:lpstr>
      <vt:lpstr>FOYDALANUVCHINI RO‘YXATDAN O‘TKAZISH </vt:lpstr>
      <vt:lpstr>Подтверждение регистрации</vt:lpstr>
      <vt:lpstr>Ro’yxatdan o’tkazish tasdiqlash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TASHKILOT MA’LUMOTLARI</vt:lpstr>
      <vt:lpstr>Презентация PowerPoint</vt:lpstr>
      <vt:lpstr>TASHKILOT MA’LUMOTLARI</vt:lpstr>
      <vt:lpstr>РЕКВИЗИТЫ КОМПАНИИ</vt:lpstr>
      <vt:lpstr>TASHKILOT REKVIZITLARI</vt:lpstr>
      <vt:lpstr>ОБЪЯВЛЕНИЕ В ЭЛЕКТРОННОМ МАГАЗИНЕ СОЗДАЙТЕ</vt:lpstr>
      <vt:lpstr>Презентация PowerPoint</vt:lpstr>
      <vt:lpstr>ОБЪЯВЛЕНИЕ В ЭЛЕКТРОННОМ МАГАЗИНЕ СОЗДАЙТЕ</vt:lpstr>
      <vt:lpstr>ELEKTRON DO’KONDA E’LON YARATISH</vt:lpstr>
      <vt:lpstr>ОБЪЯВЛЕНИЕ В ЭЛЕКТРОННОМ МАГАЗИНЕ СОЗДАЙТЕ</vt:lpstr>
      <vt:lpstr>Презентация PowerPoint</vt:lpstr>
      <vt:lpstr>ОБЪЯВЛЕНИЕ В ЭЛЕКТРОННОМ МАГАЗИНЕ СОЗДАЙТЕ</vt:lpstr>
      <vt:lpstr>ELEKTRON DO’KONDA  E’LON YARATISH</vt:lpstr>
      <vt:lpstr>ОБЪЯВЛЕНИЕ В ЭЛЕКТРОННОМ МАГАЗИНЕ СОЗДАЙТЕ</vt:lpstr>
      <vt:lpstr>Презентация PowerPoint</vt:lpstr>
      <vt:lpstr>Презентация PowerPoint</vt:lpstr>
      <vt:lpstr>TANLASHGA TAKLIF BERISH</vt:lpstr>
      <vt:lpstr>AUKSIONga taklif berish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PK-Java</cp:lastModifiedBy>
  <cp:revision>36</cp:revision>
  <dcterms:created xsi:type="dcterms:W3CDTF">2011-05-09T14:18:21Z</dcterms:created>
  <dcterms:modified xsi:type="dcterms:W3CDTF">2022-12-03T16:37:07Z</dcterms:modified>
  <cp:category>Templates</cp:category>
</cp:coreProperties>
</file>